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comments/comment1.xml" ContentType="application/vnd.openxmlformats-officedocument.presentationml.comment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1.xml" ContentType="application/vnd.openxmlformats-officedocument.presentationml.tags+xml"/>
  <Override PartName="/ppt/comments/comment2.xml" ContentType="application/vnd.openxmlformats-officedocument.presentationml.comments+xml"/>
  <Override PartName="/ppt/tags/tag12.xml" ContentType="application/vnd.openxmlformats-officedocument.presentationml.tags+xml"/>
  <Override PartName="/ppt/comments/comment3.xml" ContentType="application/vnd.openxmlformats-officedocument.presentationml.comments+xml"/>
  <Override PartName="/ppt/tags/tag13.xml" ContentType="application/vnd.openxmlformats-officedocument.presentationml.tags+xml"/>
  <Override PartName="/ppt/comments/comment4.xml" ContentType="application/vnd.openxmlformats-officedocument.presentationml.comment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comments/comment5.xml" ContentType="application/vnd.openxmlformats-officedocument.presentationml.comment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comments/comment6.xml" ContentType="application/vnd.openxmlformats-officedocument.presentationml.comments+xml"/>
  <Override PartName="/ppt/tags/tag20.xml" ContentType="application/vnd.openxmlformats-officedocument.presentationml.tags+xml"/>
  <Override PartName="/ppt/comments/comment7.xml" ContentType="application/vnd.openxmlformats-officedocument.presentationml.comment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comments/comment8.xml" ContentType="application/vnd.openxmlformats-officedocument.presentationml.comment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3" r:id="rId15"/>
    <p:sldId id="290" r:id="rId16"/>
    <p:sldId id="291" r:id="rId17"/>
    <p:sldId id="292" r:id="rId18"/>
    <p:sldId id="294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ine Labarre" initials="KL" lastIdx="9" clrIdx="0">
    <p:extLst>
      <p:ext uri="{19B8F6BF-5375-455C-9EA6-DF929625EA0E}">
        <p15:presenceInfo xmlns:p15="http://schemas.microsoft.com/office/powerpoint/2012/main" userId="S::karine.labarre@msss.gouv.qc.ca::b517edae-9ea3-4c0e-89b1-2adcf74ce4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  <a:srgbClr val="FDFF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8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1T15:35:29.425" idx="2">
    <p:pos x="4248" y="1708"/>
    <p:text>J'ai inséré le nom exact du Règlement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1T15:51:40.939" idx="3">
    <p:pos x="7680" y="0"/>
    <p:text>Geneviève est-ce que tu peux venir remettre ton tableau de la deuxième journée je ne suis pas capable de le faire en un morceau. Merci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1T15:54:17.858" idx="4">
    <p:pos x="7680" y="0"/>
    <p:text>Idem. Peux-tu svp venir remettre ton graphique merci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1T15:55:43.322" idx="5">
    <p:pos x="10" y="10"/>
    <p:text>Idem pour le graphique qui est très clair soit dit en passant.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1T15:57:24.782" idx="6">
    <p:pos x="4379" y="2686"/>
    <p:text>J'ai retiré FADM car il n'y a pas de FADM dans les guides. Cette information a été retirée du cahier du formateur également.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1T16:18:26.960" idx="7">
    <p:pos x="7680" y="0"/>
    <p:text>Geneviève peux-tu venir placer ton tableau dans la diapo svp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1T16:19:22.269" idx="8">
    <p:pos x="10" y="10"/>
    <p:text>idem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1T16:23:15.881" idx="9">
    <p:pos x="1493" y="1275"/>
    <p:text>J'ai retiré mon nom car ce ne sera pas toujours moi et ce n'est pas important pour le PPT la personne qui présente. On le sait entre nous.</p:text>
    <p:extLst>
      <p:ext uri="{C676402C-5697-4E1C-873F-D02D1690AC5C}">
        <p15:threadingInfo xmlns:p15="http://schemas.microsoft.com/office/powerpoint/2012/main" timeZoneBias="2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A2C15F-6452-48A2-8434-C371012B560D}" type="doc">
      <dgm:prSet loTypeId="urn:microsoft.com/office/officeart/2005/8/layout/process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AB4958C6-817C-4549-B9FE-D2ECC3174D87}">
      <dgm:prSet phldrT="[Texte]" custT="1"/>
      <dgm:spPr>
        <a:solidFill>
          <a:srgbClr val="22CA3F"/>
        </a:solidFill>
      </dgm:spPr>
      <dgm:t>
        <a:bodyPr/>
        <a:lstStyle/>
        <a:p>
          <a:r>
            <a:rPr lang="fr-FR" sz="1900"/>
            <a:t>Objectif 1 (cadre légal)</a:t>
          </a:r>
          <a:endParaRPr lang="fr-FR" sz="1900" dirty="0"/>
        </a:p>
      </dgm:t>
    </dgm:pt>
    <dgm:pt modelId="{903FC12B-0738-42BC-AF17-C8616DBA9F7E}" type="parTrans" cxnId="{B1389FD7-09B0-48AA-B9E4-DC4F9AFCAC68}">
      <dgm:prSet/>
      <dgm:spPr/>
      <dgm:t>
        <a:bodyPr/>
        <a:lstStyle/>
        <a:p>
          <a:endParaRPr lang="fr-FR"/>
        </a:p>
      </dgm:t>
    </dgm:pt>
    <dgm:pt modelId="{A6D212E3-0B38-42B4-9FC3-EABA50E73E7B}" type="sibTrans" cxnId="{B1389FD7-09B0-48AA-B9E4-DC4F9AFCAC68}">
      <dgm:prSet/>
      <dgm:spPr/>
      <dgm:t>
        <a:bodyPr/>
        <a:lstStyle/>
        <a:p>
          <a:endParaRPr lang="fr-FR"/>
        </a:p>
      </dgm:t>
    </dgm:pt>
    <dgm:pt modelId="{86524940-EC5B-403A-9EEE-C9C0BD483C7D}">
      <dgm:prSet phldrT="[Texte]"/>
      <dgm:spPr>
        <a:solidFill>
          <a:srgbClr val="22CA3F"/>
        </a:solidFill>
      </dgm:spPr>
      <dgm:t>
        <a:bodyPr/>
        <a:lstStyle/>
        <a:p>
          <a:r>
            <a:rPr lang="fr-FR"/>
            <a:t>Objectif 2 (activités non réglementées) </a:t>
          </a:r>
          <a:endParaRPr lang="fr-FR" dirty="0"/>
        </a:p>
      </dgm:t>
    </dgm:pt>
    <dgm:pt modelId="{9DD487D9-6A7B-4B1A-9019-6F64C91BCE0A}" type="parTrans" cxnId="{9996FDCF-6F33-4D82-A003-6D48416089AC}">
      <dgm:prSet/>
      <dgm:spPr/>
      <dgm:t>
        <a:bodyPr/>
        <a:lstStyle/>
        <a:p>
          <a:endParaRPr lang="fr-FR"/>
        </a:p>
      </dgm:t>
    </dgm:pt>
    <dgm:pt modelId="{3868ABE1-C4C2-4AC9-9199-4B92806D8331}" type="sibTrans" cxnId="{9996FDCF-6F33-4D82-A003-6D48416089AC}">
      <dgm:prSet/>
      <dgm:spPr/>
      <dgm:t>
        <a:bodyPr/>
        <a:lstStyle/>
        <a:p>
          <a:endParaRPr lang="fr-FR"/>
        </a:p>
      </dgm:t>
    </dgm:pt>
    <dgm:pt modelId="{22EC833A-B3EC-4758-AA56-083F62855BBC}">
      <dgm:prSet phldrT="[Texte]" custT="1"/>
      <dgm:spPr/>
      <dgm:t>
        <a:bodyPr/>
        <a:lstStyle/>
        <a:p>
          <a:r>
            <a:rPr lang="fr-FR" sz="1800" dirty="0"/>
            <a:t>Théorie</a:t>
          </a:r>
        </a:p>
      </dgm:t>
    </dgm:pt>
    <dgm:pt modelId="{81CE9F63-8862-4D4E-A602-0CEBC829A5B3}" type="parTrans" cxnId="{A72201AD-A0AB-4924-A3E4-FDAA1C04DBFC}">
      <dgm:prSet/>
      <dgm:spPr/>
      <dgm:t>
        <a:bodyPr/>
        <a:lstStyle/>
        <a:p>
          <a:endParaRPr lang="fr-FR"/>
        </a:p>
      </dgm:t>
    </dgm:pt>
    <dgm:pt modelId="{DADFD4AE-4896-438D-ACF7-7039FE85E083}" type="sibTrans" cxnId="{A72201AD-A0AB-4924-A3E4-FDAA1C04DBFC}">
      <dgm:prSet/>
      <dgm:spPr/>
      <dgm:t>
        <a:bodyPr/>
        <a:lstStyle/>
        <a:p>
          <a:endParaRPr lang="fr-FR"/>
        </a:p>
      </dgm:t>
    </dgm:pt>
    <dgm:pt modelId="{81585A45-C49A-4E2B-8E80-8FED461F593A}">
      <dgm:prSet phldrT="[Texte]" custT="1"/>
      <dgm:spPr/>
      <dgm:t>
        <a:bodyPr/>
        <a:lstStyle/>
        <a:p>
          <a:r>
            <a:rPr lang="fr-FR" sz="1800" dirty="0"/>
            <a:t>Pratique</a:t>
          </a:r>
        </a:p>
      </dgm:t>
    </dgm:pt>
    <dgm:pt modelId="{E38FE0C8-EBBB-4B3D-8E2B-FDD1363A2660}" type="parTrans" cxnId="{D3F51985-3FD5-4799-B2E7-DD33BCD6C214}">
      <dgm:prSet/>
      <dgm:spPr/>
      <dgm:t>
        <a:bodyPr/>
        <a:lstStyle/>
        <a:p>
          <a:endParaRPr lang="fr-FR"/>
        </a:p>
      </dgm:t>
    </dgm:pt>
    <dgm:pt modelId="{698A3BC5-2045-4C6A-BA66-2D7D75F8E7A1}" type="sibTrans" cxnId="{D3F51985-3FD5-4799-B2E7-DD33BCD6C214}">
      <dgm:prSet/>
      <dgm:spPr/>
      <dgm:t>
        <a:bodyPr/>
        <a:lstStyle/>
        <a:p>
          <a:endParaRPr lang="fr-FR"/>
        </a:p>
      </dgm:t>
    </dgm:pt>
    <dgm:pt modelId="{725C444C-5192-461E-BB4D-4B0A6F8430AF}">
      <dgm:prSet phldrT="[Texte]"/>
      <dgm:spPr>
        <a:solidFill>
          <a:srgbClr val="22CA3F"/>
        </a:solidFill>
      </dgm:spPr>
      <dgm:t>
        <a:bodyPr/>
        <a:lstStyle/>
        <a:p>
          <a:r>
            <a:rPr lang="fr-FR"/>
            <a:t>Objectif 3 (article 39.8)</a:t>
          </a:r>
          <a:endParaRPr lang="fr-FR" dirty="0"/>
        </a:p>
      </dgm:t>
    </dgm:pt>
    <dgm:pt modelId="{EBD83D58-F514-4979-8326-B9CF3F587A7A}" type="parTrans" cxnId="{80C65C28-5A09-477E-A9E3-038723616193}">
      <dgm:prSet/>
      <dgm:spPr/>
      <dgm:t>
        <a:bodyPr/>
        <a:lstStyle/>
        <a:p>
          <a:endParaRPr lang="fr-FR"/>
        </a:p>
      </dgm:t>
    </dgm:pt>
    <dgm:pt modelId="{AE410B7E-F15E-423D-B276-1974D6C37A6D}" type="sibTrans" cxnId="{80C65C28-5A09-477E-A9E3-038723616193}">
      <dgm:prSet/>
      <dgm:spPr/>
      <dgm:t>
        <a:bodyPr/>
        <a:lstStyle/>
        <a:p>
          <a:endParaRPr lang="fr-FR"/>
        </a:p>
      </dgm:t>
    </dgm:pt>
    <dgm:pt modelId="{C66451E1-6AF3-4B2C-9F19-6BCEB982A865}">
      <dgm:prSet phldrT="[Texte]" custT="1"/>
      <dgm:spPr/>
      <dgm:t>
        <a:bodyPr/>
        <a:lstStyle/>
        <a:p>
          <a:r>
            <a:rPr lang="fr-FR" sz="1800" dirty="0"/>
            <a:t>Théorie</a:t>
          </a:r>
        </a:p>
      </dgm:t>
    </dgm:pt>
    <dgm:pt modelId="{31FE86B5-63F0-45D7-B87B-C4E7A17C4404}" type="parTrans" cxnId="{2696F407-233B-4931-8B08-D88AA5446D05}">
      <dgm:prSet/>
      <dgm:spPr/>
      <dgm:t>
        <a:bodyPr/>
        <a:lstStyle/>
        <a:p>
          <a:endParaRPr lang="fr-FR"/>
        </a:p>
      </dgm:t>
    </dgm:pt>
    <dgm:pt modelId="{0C343E30-D8D1-4F85-AAD5-313AD226F389}" type="sibTrans" cxnId="{2696F407-233B-4931-8B08-D88AA5446D05}">
      <dgm:prSet/>
      <dgm:spPr/>
      <dgm:t>
        <a:bodyPr/>
        <a:lstStyle/>
        <a:p>
          <a:endParaRPr lang="fr-FR"/>
        </a:p>
      </dgm:t>
    </dgm:pt>
    <dgm:pt modelId="{EF9E2499-08AE-414A-9024-405F7DED97CB}">
      <dgm:prSet phldrT="[Texte]" custT="1"/>
      <dgm:spPr/>
      <dgm:t>
        <a:bodyPr/>
        <a:lstStyle/>
        <a:p>
          <a:r>
            <a:rPr lang="fr-FR" sz="1800" dirty="0"/>
            <a:t>Pratique</a:t>
          </a:r>
        </a:p>
      </dgm:t>
    </dgm:pt>
    <dgm:pt modelId="{23177766-AA43-4609-AB77-E75B3567238D}" type="parTrans" cxnId="{2BD390A4-44C2-4EC7-9B89-71C33D43A11E}">
      <dgm:prSet/>
      <dgm:spPr/>
      <dgm:t>
        <a:bodyPr/>
        <a:lstStyle/>
        <a:p>
          <a:endParaRPr lang="fr-FR"/>
        </a:p>
      </dgm:t>
    </dgm:pt>
    <dgm:pt modelId="{8EFA42C3-EA04-4E90-9290-F2CF139E971C}" type="sibTrans" cxnId="{2BD390A4-44C2-4EC7-9B89-71C33D43A11E}">
      <dgm:prSet/>
      <dgm:spPr/>
      <dgm:t>
        <a:bodyPr/>
        <a:lstStyle/>
        <a:p>
          <a:endParaRPr lang="fr-FR"/>
        </a:p>
      </dgm:t>
    </dgm:pt>
    <dgm:pt modelId="{A235194D-F526-4225-8165-D39FC6C91C25}">
      <dgm:prSet phldrT="[Texte]" custT="1"/>
      <dgm:spPr/>
      <dgm:t>
        <a:bodyPr/>
        <a:lstStyle/>
        <a:p>
          <a:r>
            <a:rPr lang="fr-FR" sz="1800" dirty="0"/>
            <a:t>Théorie</a:t>
          </a:r>
        </a:p>
      </dgm:t>
    </dgm:pt>
    <dgm:pt modelId="{2D10C1D1-BF82-431A-AE67-144E167794CC}" type="sibTrans" cxnId="{29237636-83AD-4ADE-8077-66EE24849BD4}">
      <dgm:prSet/>
      <dgm:spPr/>
      <dgm:t>
        <a:bodyPr/>
        <a:lstStyle/>
        <a:p>
          <a:endParaRPr lang="fr-FR"/>
        </a:p>
      </dgm:t>
    </dgm:pt>
    <dgm:pt modelId="{189544D6-FD4F-4A5C-9250-760F02EF24E0}" type="parTrans" cxnId="{29237636-83AD-4ADE-8077-66EE24849BD4}">
      <dgm:prSet/>
      <dgm:spPr/>
      <dgm:t>
        <a:bodyPr/>
        <a:lstStyle/>
        <a:p>
          <a:endParaRPr lang="fr-FR"/>
        </a:p>
      </dgm:t>
    </dgm:pt>
    <dgm:pt modelId="{BE50DBA3-4C81-436C-86E0-5E102803F2B0}">
      <dgm:prSet custT="1"/>
      <dgm:spPr/>
      <dgm:t>
        <a:bodyPr/>
        <a:lstStyle/>
        <a:p>
          <a:r>
            <a:rPr lang="fr-FR" sz="1800" dirty="0"/>
            <a:t>Démonstration</a:t>
          </a:r>
        </a:p>
      </dgm:t>
    </dgm:pt>
    <dgm:pt modelId="{39C7934F-D092-42F3-804E-DBC518DE669C}" type="parTrans" cxnId="{1C82EF75-8188-4ADA-95F6-FC9301CBE16F}">
      <dgm:prSet/>
      <dgm:spPr/>
      <dgm:t>
        <a:bodyPr/>
        <a:lstStyle/>
        <a:p>
          <a:endParaRPr lang="fr-FR"/>
        </a:p>
      </dgm:t>
    </dgm:pt>
    <dgm:pt modelId="{9750C716-DC59-46EE-AA31-EF3A6ADAE6CB}" type="sibTrans" cxnId="{1C82EF75-8188-4ADA-95F6-FC9301CBE16F}">
      <dgm:prSet/>
      <dgm:spPr/>
      <dgm:t>
        <a:bodyPr/>
        <a:lstStyle/>
        <a:p>
          <a:endParaRPr lang="fr-FR"/>
        </a:p>
      </dgm:t>
    </dgm:pt>
    <dgm:pt modelId="{9F90121F-3207-41B1-A379-33FD9B34027B}">
      <dgm:prSet custT="1"/>
      <dgm:spPr/>
      <dgm:t>
        <a:bodyPr/>
        <a:lstStyle/>
        <a:p>
          <a:r>
            <a:rPr lang="fr-FR" sz="1800" dirty="0"/>
            <a:t>Démonstration</a:t>
          </a:r>
        </a:p>
      </dgm:t>
    </dgm:pt>
    <dgm:pt modelId="{4E57AC59-CC99-4526-9426-10F0DAD06045}" type="parTrans" cxnId="{7106CB6E-A6C0-4F8F-812B-0CC2D20F6B3C}">
      <dgm:prSet/>
      <dgm:spPr/>
      <dgm:t>
        <a:bodyPr/>
        <a:lstStyle/>
        <a:p>
          <a:endParaRPr lang="fr-FR"/>
        </a:p>
      </dgm:t>
    </dgm:pt>
    <dgm:pt modelId="{10AC62BA-CAF1-4DC5-AED9-C50C05F1D2C4}" type="sibTrans" cxnId="{7106CB6E-A6C0-4F8F-812B-0CC2D20F6B3C}">
      <dgm:prSet/>
      <dgm:spPr/>
      <dgm:t>
        <a:bodyPr/>
        <a:lstStyle/>
        <a:p>
          <a:endParaRPr lang="fr-FR"/>
        </a:p>
      </dgm:t>
    </dgm:pt>
    <dgm:pt modelId="{924128D4-0070-4597-84A9-53A60E527313}" type="pres">
      <dgm:prSet presAssocID="{4EA2C15F-6452-48A2-8434-C371012B560D}" presName="Name0" presStyleCnt="0">
        <dgm:presLayoutVars>
          <dgm:dir/>
          <dgm:animLvl val="lvl"/>
          <dgm:resizeHandles val="exact"/>
        </dgm:presLayoutVars>
      </dgm:prSet>
      <dgm:spPr/>
    </dgm:pt>
    <dgm:pt modelId="{BEDD2BE7-A799-4D09-BE38-FEA66F26FA55}" type="pres">
      <dgm:prSet presAssocID="{725C444C-5192-461E-BB4D-4B0A6F8430AF}" presName="boxAndChildren" presStyleCnt="0"/>
      <dgm:spPr/>
    </dgm:pt>
    <dgm:pt modelId="{A9E912F2-5248-4451-BC32-EE815E8FDB97}" type="pres">
      <dgm:prSet presAssocID="{725C444C-5192-461E-BB4D-4B0A6F8430AF}" presName="parentTextBox" presStyleLbl="node1" presStyleIdx="0" presStyleCnt="3"/>
      <dgm:spPr/>
    </dgm:pt>
    <dgm:pt modelId="{38D3BDA8-6965-452D-B1F8-A90471098B76}" type="pres">
      <dgm:prSet presAssocID="{725C444C-5192-461E-BB4D-4B0A6F8430AF}" presName="entireBox" presStyleLbl="node1" presStyleIdx="0" presStyleCnt="3"/>
      <dgm:spPr/>
    </dgm:pt>
    <dgm:pt modelId="{A0DB13F2-F34D-4F08-B9A8-C7816ABDD0FB}" type="pres">
      <dgm:prSet presAssocID="{725C444C-5192-461E-BB4D-4B0A6F8430AF}" presName="descendantBox" presStyleCnt="0"/>
      <dgm:spPr/>
    </dgm:pt>
    <dgm:pt modelId="{8B1F5B18-E955-45FF-BB46-DA805115DFEB}" type="pres">
      <dgm:prSet presAssocID="{C66451E1-6AF3-4B2C-9F19-6BCEB982A865}" presName="childTextBox" presStyleLbl="fgAccFollowNode1" presStyleIdx="0" presStyleCnt="7">
        <dgm:presLayoutVars>
          <dgm:bulletEnabled val="1"/>
        </dgm:presLayoutVars>
      </dgm:prSet>
      <dgm:spPr/>
    </dgm:pt>
    <dgm:pt modelId="{5CDF8C6F-1AB9-406C-B2BF-E23F31CD8E21}" type="pres">
      <dgm:prSet presAssocID="{BE50DBA3-4C81-436C-86E0-5E102803F2B0}" presName="childTextBox" presStyleLbl="fgAccFollowNode1" presStyleIdx="1" presStyleCnt="7">
        <dgm:presLayoutVars>
          <dgm:bulletEnabled val="1"/>
        </dgm:presLayoutVars>
      </dgm:prSet>
      <dgm:spPr/>
    </dgm:pt>
    <dgm:pt modelId="{8B103B84-0D79-4C60-B8FA-51E938548DFC}" type="pres">
      <dgm:prSet presAssocID="{EF9E2499-08AE-414A-9024-405F7DED97CB}" presName="childTextBox" presStyleLbl="fgAccFollowNode1" presStyleIdx="2" presStyleCnt="7">
        <dgm:presLayoutVars>
          <dgm:bulletEnabled val="1"/>
        </dgm:presLayoutVars>
      </dgm:prSet>
      <dgm:spPr/>
    </dgm:pt>
    <dgm:pt modelId="{95FFD25B-A798-4F69-88AB-ED9D9778665E}" type="pres">
      <dgm:prSet presAssocID="{3868ABE1-C4C2-4AC9-9199-4B92806D8331}" presName="sp" presStyleCnt="0"/>
      <dgm:spPr/>
    </dgm:pt>
    <dgm:pt modelId="{F620F85B-B2BB-4FD2-9224-E394F2408C99}" type="pres">
      <dgm:prSet presAssocID="{86524940-EC5B-403A-9EEE-C9C0BD483C7D}" presName="arrowAndChildren" presStyleCnt="0"/>
      <dgm:spPr/>
    </dgm:pt>
    <dgm:pt modelId="{11C28409-65F2-4D1A-A6F5-EF4C7F109370}" type="pres">
      <dgm:prSet presAssocID="{86524940-EC5B-403A-9EEE-C9C0BD483C7D}" presName="parentTextArrow" presStyleLbl="node1" presStyleIdx="0" presStyleCnt="3"/>
      <dgm:spPr/>
    </dgm:pt>
    <dgm:pt modelId="{50C8A6AE-B9FD-4A85-B86C-861E22CE5FDD}" type="pres">
      <dgm:prSet presAssocID="{86524940-EC5B-403A-9EEE-C9C0BD483C7D}" presName="arrow" presStyleLbl="node1" presStyleIdx="1" presStyleCnt="3"/>
      <dgm:spPr/>
    </dgm:pt>
    <dgm:pt modelId="{054112F8-F872-4F6F-A7D5-5B34F0607061}" type="pres">
      <dgm:prSet presAssocID="{86524940-EC5B-403A-9EEE-C9C0BD483C7D}" presName="descendantArrow" presStyleCnt="0"/>
      <dgm:spPr/>
    </dgm:pt>
    <dgm:pt modelId="{ED0D36E1-0924-4B50-A88B-21D1B5BF5EFB}" type="pres">
      <dgm:prSet presAssocID="{22EC833A-B3EC-4758-AA56-083F62855BBC}" presName="childTextArrow" presStyleLbl="fgAccFollowNode1" presStyleIdx="3" presStyleCnt="7">
        <dgm:presLayoutVars>
          <dgm:bulletEnabled val="1"/>
        </dgm:presLayoutVars>
      </dgm:prSet>
      <dgm:spPr/>
    </dgm:pt>
    <dgm:pt modelId="{D8EA912F-5F04-459E-BA80-E3D6B3B7D2B8}" type="pres">
      <dgm:prSet presAssocID="{9F90121F-3207-41B1-A379-33FD9B34027B}" presName="childTextArrow" presStyleLbl="fgAccFollowNode1" presStyleIdx="4" presStyleCnt="7">
        <dgm:presLayoutVars>
          <dgm:bulletEnabled val="1"/>
        </dgm:presLayoutVars>
      </dgm:prSet>
      <dgm:spPr/>
    </dgm:pt>
    <dgm:pt modelId="{D00ADC14-2A75-49EB-AE3A-1F1DB718599F}" type="pres">
      <dgm:prSet presAssocID="{81585A45-C49A-4E2B-8E80-8FED461F593A}" presName="childTextArrow" presStyleLbl="fgAccFollowNode1" presStyleIdx="5" presStyleCnt="7">
        <dgm:presLayoutVars>
          <dgm:bulletEnabled val="1"/>
        </dgm:presLayoutVars>
      </dgm:prSet>
      <dgm:spPr/>
    </dgm:pt>
    <dgm:pt modelId="{6F62CEC0-0396-4DFF-ACAE-F08754E99DA1}" type="pres">
      <dgm:prSet presAssocID="{A6D212E3-0B38-42B4-9FC3-EABA50E73E7B}" presName="sp" presStyleCnt="0"/>
      <dgm:spPr/>
    </dgm:pt>
    <dgm:pt modelId="{DE1E30E5-817E-4987-A32E-95BB494D4DDA}" type="pres">
      <dgm:prSet presAssocID="{AB4958C6-817C-4549-B9FE-D2ECC3174D87}" presName="arrowAndChildren" presStyleCnt="0"/>
      <dgm:spPr/>
    </dgm:pt>
    <dgm:pt modelId="{A1B11E9A-AD66-40FC-BBED-9DB7719504CF}" type="pres">
      <dgm:prSet presAssocID="{AB4958C6-817C-4549-B9FE-D2ECC3174D87}" presName="parentTextArrow" presStyleLbl="node1" presStyleIdx="1" presStyleCnt="3"/>
      <dgm:spPr/>
    </dgm:pt>
    <dgm:pt modelId="{FD9E729F-9258-45CE-8297-B57EAA52CD9F}" type="pres">
      <dgm:prSet presAssocID="{AB4958C6-817C-4549-B9FE-D2ECC3174D87}" presName="arrow" presStyleLbl="node1" presStyleIdx="2" presStyleCnt="3" custLinFactNeighborX="5" custLinFactNeighborY="532"/>
      <dgm:spPr/>
    </dgm:pt>
    <dgm:pt modelId="{3B1C992D-A919-447A-A9A2-2B90905B9B3F}" type="pres">
      <dgm:prSet presAssocID="{AB4958C6-817C-4549-B9FE-D2ECC3174D87}" presName="descendantArrow" presStyleCnt="0"/>
      <dgm:spPr/>
    </dgm:pt>
    <dgm:pt modelId="{2EB112F6-85DB-4053-88F4-627990FF577D}" type="pres">
      <dgm:prSet presAssocID="{A235194D-F526-4225-8165-D39FC6C91C25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239F2003-01F1-47FB-9969-98C62CFE3C4F}" type="presOf" srcId="{4EA2C15F-6452-48A2-8434-C371012B560D}" destId="{924128D4-0070-4597-84A9-53A60E527313}" srcOrd="0" destOrd="0" presId="urn:microsoft.com/office/officeart/2005/8/layout/process4"/>
    <dgm:cxn modelId="{2696F407-233B-4931-8B08-D88AA5446D05}" srcId="{725C444C-5192-461E-BB4D-4B0A6F8430AF}" destId="{C66451E1-6AF3-4B2C-9F19-6BCEB982A865}" srcOrd="0" destOrd="0" parTransId="{31FE86B5-63F0-45D7-B87B-C4E7A17C4404}" sibTransId="{0C343E30-D8D1-4F85-AAD5-313AD226F389}"/>
    <dgm:cxn modelId="{80C65C28-5A09-477E-A9E3-038723616193}" srcId="{4EA2C15F-6452-48A2-8434-C371012B560D}" destId="{725C444C-5192-461E-BB4D-4B0A6F8430AF}" srcOrd="2" destOrd="0" parTransId="{EBD83D58-F514-4979-8326-B9CF3F587A7A}" sibTransId="{AE410B7E-F15E-423D-B276-1974D6C37A6D}"/>
    <dgm:cxn modelId="{29237636-83AD-4ADE-8077-66EE24849BD4}" srcId="{AB4958C6-817C-4549-B9FE-D2ECC3174D87}" destId="{A235194D-F526-4225-8165-D39FC6C91C25}" srcOrd="0" destOrd="0" parTransId="{189544D6-FD4F-4A5C-9250-760F02EF24E0}" sibTransId="{2D10C1D1-BF82-431A-AE67-144E167794CC}"/>
    <dgm:cxn modelId="{58FA953B-EBA5-45CA-98B4-10F931A98A7E}" type="presOf" srcId="{725C444C-5192-461E-BB4D-4B0A6F8430AF}" destId="{38D3BDA8-6965-452D-B1F8-A90471098B76}" srcOrd="1" destOrd="0" presId="urn:microsoft.com/office/officeart/2005/8/layout/process4"/>
    <dgm:cxn modelId="{D0EFD23C-D208-4F03-9052-F1E4F96B8687}" type="presOf" srcId="{EF9E2499-08AE-414A-9024-405F7DED97CB}" destId="{8B103B84-0D79-4C60-B8FA-51E938548DFC}" srcOrd="0" destOrd="0" presId="urn:microsoft.com/office/officeart/2005/8/layout/process4"/>
    <dgm:cxn modelId="{45FFE542-CA3E-402A-A458-5F43D748EEC5}" type="presOf" srcId="{AB4958C6-817C-4549-B9FE-D2ECC3174D87}" destId="{FD9E729F-9258-45CE-8297-B57EAA52CD9F}" srcOrd="1" destOrd="0" presId="urn:microsoft.com/office/officeart/2005/8/layout/process4"/>
    <dgm:cxn modelId="{96B97146-4A58-4BF6-89EB-872A135414C9}" type="presOf" srcId="{86524940-EC5B-403A-9EEE-C9C0BD483C7D}" destId="{11C28409-65F2-4D1A-A6F5-EF4C7F109370}" srcOrd="0" destOrd="0" presId="urn:microsoft.com/office/officeart/2005/8/layout/process4"/>
    <dgm:cxn modelId="{5AF67A4D-9E56-4ABF-8851-34EAA1436236}" type="presOf" srcId="{BE50DBA3-4C81-436C-86E0-5E102803F2B0}" destId="{5CDF8C6F-1AB9-406C-B2BF-E23F31CD8E21}" srcOrd="0" destOrd="0" presId="urn:microsoft.com/office/officeart/2005/8/layout/process4"/>
    <dgm:cxn modelId="{7106CB6E-A6C0-4F8F-812B-0CC2D20F6B3C}" srcId="{86524940-EC5B-403A-9EEE-C9C0BD483C7D}" destId="{9F90121F-3207-41B1-A379-33FD9B34027B}" srcOrd="1" destOrd="0" parTransId="{4E57AC59-CC99-4526-9426-10F0DAD06045}" sibTransId="{10AC62BA-CAF1-4DC5-AED9-C50C05F1D2C4}"/>
    <dgm:cxn modelId="{5EEAD772-1BE1-487D-A783-2A3F02780ABE}" type="presOf" srcId="{81585A45-C49A-4E2B-8E80-8FED461F593A}" destId="{D00ADC14-2A75-49EB-AE3A-1F1DB718599F}" srcOrd="0" destOrd="0" presId="urn:microsoft.com/office/officeart/2005/8/layout/process4"/>
    <dgm:cxn modelId="{1C82EF75-8188-4ADA-95F6-FC9301CBE16F}" srcId="{725C444C-5192-461E-BB4D-4B0A6F8430AF}" destId="{BE50DBA3-4C81-436C-86E0-5E102803F2B0}" srcOrd="1" destOrd="0" parTransId="{39C7934F-D092-42F3-804E-DBC518DE669C}" sibTransId="{9750C716-DC59-46EE-AA31-EF3A6ADAE6CB}"/>
    <dgm:cxn modelId="{090C1176-2FD8-4846-8317-80F406501826}" type="presOf" srcId="{AB4958C6-817C-4549-B9FE-D2ECC3174D87}" destId="{A1B11E9A-AD66-40FC-BBED-9DB7719504CF}" srcOrd="0" destOrd="0" presId="urn:microsoft.com/office/officeart/2005/8/layout/process4"/>
    <dgm:cxn modelId="{D3F51985-3FD5-4799-B2E7-DD33BCD6C214}" srcId="{86524940-EC5B-403A-9EEE-C9C0BD483C7D}" destId="{81585A45-C49A-4E2B-8E80-8FED461F593A}" srcOrd="2" destOrd="0" parTransId="{E38FE0C8-EBBB-4B3D-8E2B-FDD1363A2660}" sibTransId="{698A3BC5-2045-4C6A-BA66-2D7D75F8E7A1}"/>
    <dgm:cxn modelId="{2BD390A4-44C2-4EC7-9B89-71C33D43A11E}" srcId="{725C444C-5192-461E-BB4D-4B0A6F8430AF}" destId="{EF9E2499-08AE-414A-9024-405F7DED97CB}" srcOrd="2" destOrd="0" parTransId="{23177766-AA43-4609-AB77-E75B3567238D}" sibTransId="{8EFA42C3-EA04-4E90-9290-F2CF139E971C}"/>
    <dgm:cxn modelId="{D08EB9A5-6C77-428E-8171-626B53B0B6CB}" type="presOf" srcId="{A235194D-F526-4225-8165-D39FC6C91C25}" destId="{2EB112F6-85DB-4053-88F4-627990FF577D}" srcOrd="0" destOrd="0" presId="urn:microsoft.com/office/officeart/2005/8/layout/process4"/>
    <dgm:cxn modelId="{A72201AD-A0AB-4924-A3E4-FDAA1C04DBFC}" srcId="{86524940-EC5B-403A-9EEE-C9C0BD483C7D}" destId="{22EC833A-B3EC-4758-AA56-083F62855BBC}" srcOrd="0" destOrd="0" parTransId="{81CE9F63-8862-4D4E-A602-0CEBC829A5B3}" sibTransId="{DADFD4AE-4896-438D-ACF7-7039FE85E083}"/>
    <dgm:cxn modelId="{B846EEB7-386E-493D-9A02-691E6A88E0F3}" type="presOf" srcId="{9F90121F-3207-41B1-A379-33FD9B34027B}" destId="{D8EA912F-5F04-459E-BA80-E3D6B3B7D2B8}" srcOrd="0" destOrd="0" presId="urn:microsoft.com/office/officeart/2005/8/layout/process4"/>
    <dgm:cxn modelId="{B46127C6-8A05-4E45-888B-67343383F7F1}" type="presOf" srcId="{22EC833A-B3EC-4758-AA56-083F62855BBC}" destId="{ED0D36E1-0924-4B50-A88B-21D1B5BF5EFB}" srcOrd="0" destOrd="0" presId="urn:microsoft.com/office/officeart/2005/8/layout/process4"/>
    <dgm:cxn modelId="{E204FAC7-0AAE-4778-A12F-7A2A1A0140E6}" type="presOf" srcId="{86524940-EC5B-403A-9EEE-C9C0BD483C7D}" destId="{50C8A6AE-B9FD-4A85-B86C-861E22CE5FDD}" srcOrd="1" destOrd="0" presId="urn:microsoft.com/office/officeart/2005/8/layout/process4"/>
    <dgm:cxn modelId="{9996FDCF-6F33-4D82-A003-6D48416089AC}" srcId="{4EA2C15F-6452-48A2-8434-C371012B560D}" destId="{86524940-EC5B-403A-9EEE-C9C0BD483C7D}" srcOrd="1" destOrd="0" parTransId="{9DD487D9-6A7B-4B1A-9019-6F64C91BCE0A}" sibTransId="{3868ABE1-C4C2-4AC9-9199-4B92806D8331}"/>
    <dgm:cxn modelId="{299678D4-8ACE-418E-B0BE-C377DB77AA43}" type="presOf" srcId="{C66451E1-6AF3-4B2C-9F19-6BCEB982A865}" destId="{8B1F5B18-E955-45FF-BB46-DA805115DFEB}" srcOrd="0" destOrd="0" presId="urn:microsoft.com/office/officeart/2005/8/layout/process4"/>
    <dgm:cxn modelId="{B1389FD7-09B0-48AA-B9E4-DC4F9AFCAC68}" srcId="{4EA2C15F-6452-48A2-8434-C371012B560D}" destId="{AB4958C6-817C-4549-B9FE-D2ECC3174D87}" srcOrd="0" destOrd="0" parTransId="{903FC12B-0738-42BC-AF17-C8616DBA9F7E}" sibTransId="{A6D212E3-0B38-42B4-9FC3-EABA50E73E7B}"/>
    <dgm:cxn modelId="{7C18EAF3-C1D2-40B8-8B44-77E43A2D6E03}" type="presOf" srcId="{725C444C-5192-461E-BB4D-4B0A6F8430AF}" destId="{A9E912F2-5248-4451-BC32-EE815E8FDB97}" srcOrd="0" destOrd="0" presId="urn:microsoft.com/office/officeart/2005/8/layout/process4"/>
    <dgm:cxn modelId="{A832B290-3590-4E0C-A97D-C5F272C84C61}" type="presParOf" srcId="{924128D4-0070-4597-84A9-53A60E527313}" destId="{BEDD2BE7-A799-4D09-BE38-FEA66F26FA55}" srcOrd="0" destOrd="0" presId="urn:microsoft.com/office/officeart/2005/8/layout/process4"/>
    <dgm:cxn modelId="{6747CE76-88A3-4D19-8EC2-853032A3E0F5}" type="presParOf" srcId="{BEDD2BE7-A799-4D09-BE38-FEA66F26FA55}" destId="{A9E912F2-5248-4451-BC32-EE815E8FDB97}" srcOrd="0" destOrd="0" presId="urn:microsoft.com/office/officeart/2005/8/layout/process4"/>
    <dgm:cxn modelId="{E7A7BB76-34BE-4E1D-856C-B04B1F22ED8A}" type="presParOf" srcId="{BEDD2BE7-A799-4D09-BE38-FEA66F26FA55}" destId="{38D3BDA8-6965-452D-B1F8-A90471098B76}" srcOrd="1" destOrd="0" presId="urn:microsoft.com/office/officeart/2005/8/layout/process4"/>
    <dgm:cxn modelId="{9D9E3884-71B9-4C06-A568-0DBC9B7A2903}" type="presParOf" srcId="{BEDD2BE7-A799-4D09-BE38-FEA66F26FA55}" destId="{A0DB13F2-F34D-4F08-B9A8-C7816ABDD0FB}" srcOrd="2" destOrd="0" presId="urn:microsoft.com/office/officeart/2005/8/layout/process4"/>
    <dgm:cxn modelId="{C8818B93-D2F1-4EF1-A16B-3530745B0703}" type="presParOf" srcId="{A0DB13F2-F34D-4F08-B9A8-C7816ABDD0FB}" destId="{8B1F5B18-E955-45FF-BB46-DA805115DFEB}" srcOrd="0" destOrd="0" presId="urn:microsoft.com/office/officeart/2005/8/layout/process4"/>
    <dgm:cxn modelId="{223943F5-47B3-4C83-B3AC-67F4066BC04E}" type="presParOf" srcId="{A0DB13F2-F34D-4F08-B9A8-C7816ABDD0FB}" destId="{5CDF8C6F-1AB9-406C-B2BF-E23F31CD8E21}" srcOrd="1" destOrd="0" presId="urn:microsoft.com/office/officeart/2005/8/layout/process4"/>
    <dgm:cxn modelId="{A302E1E7-880B-4544-9DE7-2CD2F7401C7F}" type="presParOf" srcId="{A0DB13F2-F34D-4F08-B9A8-C7816ABDD0FB}" destId="{8B103B84-0D79-4C60-B8FA-51E938548DFC}" srcOrd="2" destOrd="0" presId="urn:microsoft.com/office/officeart/2005/8/layout/process4"/>
    <dgm:cxn modelId="{34119298-75EB-4DB1-AACB-BA00665C2F2B}" type="presParOf" srcId="{924128D4-0070-4597-84A9-53A60E527313}" destId="{95FFD25B-A798-4F69-88AB-ED9D9778665E}" srcOrd="1" destOrd="0" presId="urn:microsoft.com/office/officeart/2005/8/layout/process4"/>
    <dgm:cxn modelId="{E8F2824C-36F6-47D7-8356-6DE631833670}" type="presParOf" srcId="{924128D4-0070-4597-84A9-53A60E527313}" destId="{F620F85B-B2BB-4FD2-9224-E394F2408C99}" srcOrd="2" destOrd="0" presId="urn:microsoft.com/office/officeart/2005/8/layout/process4"/>
    <dgm:cxn modelId="{5485BCF8-D8C6-477C-87A4-E0C05619D976}" type="presParOf" srcId="{F620F85B-B2BB-4FD2-9224-E394F2408C99}" destId="{11C28409-65F2-4D1A-A6F5-EF4C7F109370}" srcOrd="0" destOrd="0" presId="urn:microsoft.com/office/officeart/2005/8/layout/process4"/>
    <dgm:cxn modelId="{A7B54CFA-979F-4703-AF87-CD26E14E3B20}" type="presParOf" srcId="{F620F85B-B2BB-4FD2-9224-E394F2408C99}" destId="{50C8A6AE-B9FD-4A85-B86C-861E22CE5FDD}" srcOrd="1" destOrd="0" presId="urn:microsoft.com/office/officeart/2005/8/layout/process4"/>
    <dgm:cxn modelId="{23DC6EB8-6F08-43B6-9ECE-B0A13A251F95}" type="presParOf" srcId="{F620F85B-B2BB-4FD2-9224-E394F2408C99}" destId="{054112F8-F872-4F6F-A7D5-5B34F0607061}" srcOrd="2" destOrd="0" presId="urn:microsoft.com/office/officeart/2005/8/layout/process4"/>
    <dgm:cxn modelId="{8DE280BE-3BDF-4608-A9BC-E706AFBFBADF}" type="presParOf" srcId="{054112F8-F872-4F6F-A7D5-5B34F0607061}" destId="{ED0D36E1-0924-4B50-A88B-21D1B5BF5EFB}" srcOrd="0" destOrd="0" presId="urn:microsoft.com/office/officeart/2005/8/layout/process4"/>
    <dgm:cxn modelId="{26552326-4802-4AC1-A237-8DB8EAD41BF0}" type="presParOf" srcId="{054112F8-F872-4F6F-A7D5-5B34F0607061}" destId="{D8EA912F-5F04-459E-BA80-E3D6B3B7D2B8}" srcOrd="1" destOrd="0" presId="urn:microsoft.com/office/officeart/2005/8/layout/process4"/>
    <dgm:cxn modelId="{8150B111-6366-48CF-933E-197F4F665A21}" type="presParOf" srcId="{054112F8-F872-4F6F-A7D5-5B34F0607061}" destId="{D00ADC14-2A75-49EB-AE3A-1F1DB718599F}" srcOrd="2" destOrd="0" presId="urn:microsoft.com/office/officeart/2005/8/layout/process4"/>
    <dgm:cxn modelId="{158D5C0E-F6CD-4507-82D5-E64DFFA5987C}" type="presParOf" srcId="{924128D4-0070-4597-84A9-53A60E527313}" destId="{6F62CEC0-0396-4DFF-ACAE-F08754E99DA1}" srcOrd="3" destOrd="0" presId="urn:microsoft.com/office/officeart/2005/8/layout/process4"/>
    <dgm:cxn modelId="{D543F689-B11D-4689-A624-61E403198888}" type="presParOf" srcId="{924128D4-0070-4597-84A9-53A60E527313}" destId="{DE1E30E5-817E-4987-A32E-95BB494D4DDA}" srcOrd="4" destOrd="0" presId="urn:microsoft.com/office/officeart/2005/8/layout/process4"/>
    <dgm:cxn modelId="{195CC2DF-253D-4504-AD07-EF2CF471E459}" type="presParOf" srcId="{DE1E30E5-817E-4987-A32E-95BB494D4DDA}" destId="{A1B11E9A-AD66-40FC-BBED-9DB7719504CF}" srcOrd="0" destOrd="0" presId="urn:microsoft.com/office/officeart/2005/8/layout/process4"/>
    <dgm:cxn modelId="{BA3E559A-CC19-49DE-A0DA-49A74BC44935}" type="presParOf" srcId="{DE1E30E5-817E-4987-A32E-95BB494D4DDA}" destId="{FD9E729F-9258-45CE-8297-B57EAA52CD9F}" srcOrd="1" destOrd="0" presId="urn:microsoft.com/office/officeart/2005/8/layout/process4"/>
    <dgm:cxn modelId="{ABE48915-6199-4824-847C-91A5123AAC06}" type="presParOf" srcId="{DE1E30E5-817E-4987-A32E-95BB494D4DDA}" destId="{3B1C992D-A919-447A-A9A2-2B90905B9B3F}" srcOrd="2" destOrd="0" presId="urn:microsoft.com/office/officeart/2005/8/layout/process4"/>
    <dgm:cxn modelId="{DEA84A43-08F2-4FFD-8B28-E7970CD9CA6D}" type="presParOf" srcId="{3B1C992D-A919-447A-A9A2-2B90905B9B3F}" destId="{2EB112F6-85DB-4053-88F4-627990FF577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3BDA8-6965-452D-B1F8-A90471098B76}">
      <dsp:nvSpPr>
        <dsp:cNvPr id="0" name=""/>
        <dsp:cNvSpPr/>
      </dsp:nvSpPr>
      <dsp:spPr>
        <a:xfrm>
          <a:off x="0" y="3097427"/>
          <a:ext cx="7359650" cy="1016644"/>
        </a:xfrm>
        <a:prstGeom prst="rect">
          <a:avLst/>
        </a:prstGeom>
        <a:solidFill>
          <a:srgbClr val="22CA3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Objectif 3 (article 39.8)</a:t>
          </a:r>
          <a:endParaRPr lang="fr-FR" sz="1900" kern="1200" dirty="0"/>
        </a:p>
      </dsp:txBody>
      <dsp:txXfrm>
        <a:off x="0" y="3097427"/>
        <a:ext cx="7359650" cy="548988"/>
      </dsp:txXfrm>
    </dsp:sp>
    <dsp:sp modelId="{8B1F5B18-E955-45FF-BB46-DA805115DFEB}">
      <dsp:nvSpPr>
        <dsp:cNvPr id="0" name=""/>
        <dsp:cNvSpPr/>
      </dsp:nvSpPr>
      <dsp:spPr>
        <a:xfrm>
          <a:off x="3593" y="3626083"/>
          <a:ext cx="2450820" cy="467656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Théorie</a:t>
          </a:r>
        </a:p>
      </dsp:txBody>
      <dsp:txXfrm>
        <a:off x="3593" y="3626083"/>
        <a:ext cx="2450820" cy="467656"/>
      </dsp:txXfrm>
    </dsp:sp>
    <dsp:sp modelId="{5CDF8C6F-1AB9-406C-B2BF-E23F31CD8E21}">
      <dsp:nvSpPr>
        <dsp:cNvPr id="0" name=""/>
        <dsp:cNvSpPr/>
      </dsp:nvSpPr>
      <dsp:spPr>
        <a:xfrm>
          <a:off x="2454414" y="3626083"/>
          <a:ext cx="2450820" cy="467656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Démonstration</a:t>
          </a:r>
        </a:p>
      </dsp:txBody>
      <dsp:txXfrm>
        <a:off x="2454414" y="3626083"/>
        <a:ext cx="2450820" cy="467656"/>
      </dsp:txXfrm>
    </dsp:sp>
    <dsp:sp modelId="{8B103B84-0D79-4C60-B8FA-51E938548DFC}">
      <dsp:nvSpPr>
        <dsp:cNvPr id="0" name=""/>
        <dsp:cNvSpPr/>
      </dsp:nvSpPr>
      <dsp:spPr>
        <a:xfrm>
          <a:off x="4905235" y="3626083"/>
          <a:ext cx="2450820" cy="467656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Pratique</a:t>
          </a:r>
        </a:p>
      </dsp:txBody>
      <dsp:txXfrm>
        <a:off x="4905235" y="3626083"/>
        <a:ext cx="2450820" cy="467656"/>
      </dsp:txXfrm>
    </dsp:sp>
    <dsp:sp modelId="{50C8A6AE-B9FD-4A85-B86C-861E22CE5FDD}">
      <dsp:nvSpPr>
        <dsp:cNvPr id="0" name=""/>
        <dsp:cNvSpPr/>
      </dsp:nvSpPr>
      <dsp:spPr>
        <a:xfrm rot="10800000">
          <a:off x="0" y="1549077"/>
          <a:ext cx="7359650" cy="1563599"/>
        </a:xfrm>
        <a:prstGeom prst="upArrowCallout">
          <a:avLst/>
        </a:prstGeom>
        <a:solidFill>
          <a:srgbClr val="22CA3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Objectif 2 (activités non réglementées) </a:t>
          </a:r>
          <a:endParaRPr lang="fr-FR" sz="1900" kern="1200" dirty="0"/>
        </a:p>
      </dsp:txBody>
      <dsp:txXfrm rot="-10800000">
        <a:off x="0" y="1549077"/>
        <a:ext cx="7359650" cy="548823"/>
      </dsp:txXfrm>
    </dsp:sp>
    <dsp:sp modelId="{ED0D36E1-0924-4B50-A88B-21D1B5BF5EFB}">
      <dsp:nvSpPr>
        <dsp:cNvPr id="0" name=""/>
        <dsp:cNvSpPr/>
      </dsp:nvSpPr>
      <dsp:spPr>
        <a:xfrm>
          <a:off x="3593" y="2097901"/>
          <a:ext cx="2450820" cy="467516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Théorie</a:t>
          </a:r>
        </a:p>
      </dsp:txBody>
      <dsp:txXfrm>
        <a:off x="3593" y="2097901"/>
        <a:ext cx="2450820" cy="467516"/>
      </dsp:txXfrm>
    </dsp:sp>
    <dsp:sp modelId="{D8EA912F-5F04-459E-BA80-E3D6B3B7D2B8}">
      <dsp:nvSpPr>
        <dsp:cNvPr id="0" name=""/>
        <dsp:cNvSpPr/>
      </dsp:nvSpPr>
      <dsp:spPr>
        <a:xfrm>
          <a:off x="2454414" y="2097901"/>
          <a:ext cx="2450820" cy="467516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Démonstration</a:t>
          </a:r>
        </a:p>
      </dsp:txBody>
      <dsp:txXfrm>
        <a:off x="2454414" y="2097901"/>
        <a:ext cx="2450820" cy="467516"/>
      </dsp:txXfrm>
    </dsp:sp>
    <dsp:sp modelId="{D00ADC14-2A75-49EB-AE3A-1F1DB718599F}">
      <dsp:nvSpPr>
        <dsp:cNvPr id="0" name=""/>
        <dsp:cNvSpPr/>
      </dsp:nvSpPr>
      <dsp:spPr>
        <a:xfrm>
          <a:off x="4905235" y="2097901"/>
          <a:ext cx="2450820" cy="467516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Pratique</a:t>
          </a:r>
        </a:p>
      </dsp:txBody>
      <dsp:txXfrm>
        <a:off x="4905235" y="2097901"/>
        <a:ext cx="2450820" cy="467516"/>
      </dsp:txXfrm>
    </dsp:sp>
    <dsp:sp modelId="{FD9E729F-9258-45CE-8297-B57EAA52CD9F}">
      <dsp:nvSpPr>
        <dsp:cNvPr id="0" name=""/>
        <dsp:cNvSpPr/>
      </dsp:nvSpPr>
      <dsp:spPr>
        <a:xfrm rot="10800000">
          <a:off x="0" y="9045"/>
          <a:ext cx="7359650" cy="1563599"/>
        </a:xfrm>
        <a:prstGeom prst="upArrowCallout">
          <a:avLst/>
        </a:prstGeom>
        <a:solidFill>
          <a:srgbClr val="22CA3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Objectif 1 (cadre légal)</a:t>
          </a:r>
          <a:endParaRPr lang="fr-FR" sz="1900" kern="1200" dirty="0"/>
        </a:p>
      </dsp:txBody>
      <dsp:txXfrm rot="-10800000">
        <a:off x="0" y="9045"/>
        <a:ext cx="7359650" cy="548823"/>
      </dsp:txXfrm>
    </dsp:sp>
    <dsp:sp modelId="{2EB112F6-85DB-4053-88F4-627990FF577D}">
      <dsp:nvSpPr>
        <dsp:cNvPr id="0" name=""/>
        <dsp:cNvSpPr/>
      </dsp:nvSpPr>
      <dsp:spPr>
        <a:xfrm>
          <a:off x="0" y="549550"/>
          <a:ext cx="7359650" cy="467516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Théorie</a:t>
          </a:r>
        </a:p>
      </dsp:txBody>
      <dsp:txXfrm>
        <a:off x="0" y="549550"/>
        <a:ext cx="7359650" cy="467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21BE48-8FEC-4B08-899D-3490AE920C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993D1E4-5D55-4ACB-B13D-40B7BBB1CA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A8658E-B24B-437E-B545-C99EFE6C7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B03300-62C1-47F8-90F1-9E2C15ADB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BB5CCC-0FF6-4A74-A4D0-42E394443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08125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CC891A-A878-47FF-979B-4770FDB60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72C11D1-B145-441B-8015-0FA98FB2B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0F9C6-2930-40BA-94CA-4CAFB1A08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5F9D0A-1D25-4CC4-B4FA-719E15C9B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7BCBE2-C254-4623-B516-B7060B62C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74501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014AF05-DD69-46EB-9CDC-163CB9D195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7200635-1285-4950-B5F4-B34F202EA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D2C30C-688C-4257-8D81-06464402A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01B6D4-A3BA-4C6E-BEEE-1A3C451C6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DCEAB4-FB7E-45E8-AD69-8C867F11C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6219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815CEF-E71A-408C-9C26-E705B5DE2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C455FE-BA66-4C7A-ADF1-017082331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A1EA9-0219-4829-AE0E-BA8DFA80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235A5D-678B-44B8-97EF-94C3D16A0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8EDFFC-9AF7-436B-993B-25BD33A3D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188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11B58B-60BE-40C3-9F83-D0991E9C8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2707CC-ACC7-40C3-BD0F-F2ED79253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80266F-DCC5-46CB-A6BA-0E27A954D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4444B0-C93B-4CA4-A765-F51173C22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BEEC7E-F2E9-4861-A5C9-D8DBAC015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5119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E00A97-7A23-47E3-91B4-D7367C08D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090782-BD22-4E1B-A560-5AE37C8A06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5A1CEA0-7932-46BC-8130-CC5BC70FD3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4D5E6A-6EF1-4384-B748-F9940EF14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E512A2F-AF1B-4E62-8843-D15EEF9A2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5FE6780-00A7-403A-A7E8-10465DE46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10154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BEE696-E466-40D0-9A4E-39E31178D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628252-8304-4793-A35F-EAD3E7D808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55B4118-E336-45D0-B746-10426B556F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B7D5C81-857B-4D98-B65A-CE86473C94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164E343-5B7E-4BDB-B6BE-D9655D1520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2789D7E-0D44-4EB7-ACB5-9348E9594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734BB57-6813-4AE2-8D19-5DC020264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DF2A954-C6D1-4C9A-B06B-D866C4EC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45707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3CC726-3990-44C3-8A97-63065F08D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96898A-89AE-4689-BE0F-1AE79967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7A4912-35A4-433B-B63B-652007B53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8C83B5B-7F90-4BAE-926E-E89EC7738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2693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B4D96C6-B292-478B-9397-8683405A2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1E1B279-3A25-4701-9FF1-56349C217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61CAA7F-EB32-4E0D-B7ED-F65A006E8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4908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05F526-C36A-47E9-BF9C-E15FBEAC6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1D5164-DCF0-4D30-96B1-708F0670A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160B279-C97B-4A31-B437-6623D97E55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F653C9D-4AB9-4F32-86FD-0E836E680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18480A4-C217-4A17-B676-EE29C0CDF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3B7A7EC-6251-4765-A7DB-DCF6A4D0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132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625107-396F-44BA-97FA-45E59098F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9C0D8BA-79F1-4750-B3E2-0232BB71F3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605A2BD-DB48-41F6-AF8E-F2857C815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ADFB620-4E3E-4072-9647-7827961D2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546D5E3-01DC-4749-AEE6-4A2D698C3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B2E4C0B-267F-42C1-947E-2FF2FEBDA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90225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4AA78E4-EC0E-4655-B374-5B98C2EA3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4F34FC-FBFC-4272-932A-FC430998CB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4745E8-E3D0-43DF-86F9-3451470408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C4AC4-78FA-4622-9E9A-6A55117402A7}" type="datetimeFigureOut">
              <a:rPr lang="fr-CA" smtClean="0"/>
              <a:t>2022-06-01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E724F0-C542-42D1-B6F8-BC4C148966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43D9939-B8A6-4C5E-99BA-A32352DE9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DDB74-82AE-40D1-9EFC-A069656FC34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8625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comments" Target="../comments/comment5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comments" Target="../comments/commen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comments" Target="../comments/commen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comments" Target="../comments/comment8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comments" Target="../comments/commen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Layout" Target="../slideLayouts/slideLayout1.xml"/><Relationship Id="rId7" Type="http://schemas.openxmlformats.org/officeDocument/2006/relationships/diagramQuickStyle" Target="../diagrams/quickStyle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comments" Target="../comments/commen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comments" Target="../comments/commen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comments" Target="../comments/commen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FB52425-35C6-48BE-AB18-67F88270BE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267" y="4143318"/>
            <a:ext cx="7811381" cy="631020"/>
          </a:xfrm>
        </p:spPr>
        <p:txBody>
          <a:bodyPr>
            <a:noAutofit/>
          </a:bodyPr>
          <a:lstStyle/>
          <a:p>
            <a:endParaRPr lang="fr-CA" sz="1400" b="1">
              <a:latin typeface="+mj-lt"/>
            </a:endParaRPr>
          </a:p>
          <a:p>
            <a:endParaRPr lang="fr-CA" sz="1200" b="1">
              <a:latin typeface="+mj-lt"/>
            </a:endParaRPr>
          </a:p>
          <a:p>
            <a:endParaRPr lang="fr-CA" sz="1200" b="1">
              <a:latin typeface="+mj-lt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0603376-218E-41CA-A5D7-8C455F913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CB599EA8-C9A5-4EAB-969D-46557078EDA6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96181" y="427145"/>
            <a:ext cx="7156935" cy="3162570"/>
          </a:xfrm>
          <a:prstGeom prst="rect">
            <a:avLst/>
          </a:prstGeom>
          <a:solidFill>
            <a:srgbClr val="22CA3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600" b="1" cap="small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Formation</a:t>
            </a:r>
            <a:r>
              <a:rPr lang="fr-CA" sz="3600" b="1" cap="sm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sz="3600" b="1" cap="small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s’adressant aux aides-soignants pour effectuer des activités de soins confiées</a:t>
            </a:r>
            <a:endParaRPr lang="fr-CA" sz="3600" b="1" cap="small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endParaRPr lang="fr-CA" sz="3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A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Administration des médicaments et soins invasifs d’assistance aux activités de la vie quotidienne (AVQ)</a:t>
            </a:r>
            <a:endParaRPr lang="fr-CA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2D93E064-3056-4522-A007-602761154B8B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03853" y="4143318"/>
            <a:ext cx="7296539" cy="1193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A" sz="2200" b="1">
              <a:latin typeface="+mj-lt"/>
            </a:endParaRPr>
          </a:p>
          <a:p>
            <a:r>
              <a:rPr lang="fr-CA" sz="2200" b="1" cap="small">
                <a:latin typeface="+mj-lt"/>
              </a:rPr>
              <a:t>F</a:t>
            </a:r>
            <a:r>
              <a:rPr lang="fr-CA" sz="2200" b="1" cap="small">
                <a:latin typeface="Calibri" panose="020F0502020204030204" pitchFamily="34" charset="0"/>
                <a:cs typeface="Calibri" panose="020F0502020204030204" pitchFamily="34" charset="0"/>
              </a:rPr>
              <a:t>ORMATION DE FORMATEURS</a:t>
            </a:r>
          </a:p>
          <a:p>
            <a:r>
              <a:rPr lang="fr-CA" sz="2200" b="1" cap="small">
                <a:latin typeface="Calibri" panose="020F0502020204030204" pitchFamily="34" charset="0"/>
                <a:cs typeface="Calibri" panose="020F0502020204030204" pitchFamily="34" charset="0"/>
              </a:rPr>
              <a:t>9 ET 16 JUIN 2022</a:t>
            </a:r>
            <a:endParaRPr lang="fr-CA" sz="2200" b="1" cap="small">
              <a:latin typeface="+mj-lt"/>
            </a:endParaRPr>
          </a:p>
          <a:p>
            <a:endParaRPr lang="fr-CA" sz="1200" b="1">
              <a:latin typeface="+mj-lt"/>
            </a:endParaRPr>
          </a:p>
          <a:p>
            <a:endParaRPr lang="fr-CA" sz="1800" b="1"/>
          </a:p>
          <a:p>
            <a:r>
              <a:rPr lang="fr-CA" sz="2000" b="1" cap="small"/>
              <a:t>Fédération des centre de services scolaires du Québec</a:t>
            </a:r>
          </a:p>
        </p:txBody>
      </p:sp>
    </p:spTree>
    <p:extLst>
      <p:ext uri="{BB962C8B-B14F-4D97-AF65-F5344CB8AC3E}">
        <p14:creationId xmlns:p14="http://schemas.microsoft.com/office/powerpoint/2010/main" val="232641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75940DF0-33C5-498D-B24C-23E9E901A6D0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16294" y="397561"/>
            <a:ext cx="6388360" cy="974039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4700" b="1">
                <a:solidFill>
                  <a:schemeClr val="bg1"/>
                </a:solidFill>
              </a:rPr>
              <a:t>Matériel pédagogique</a:t>
            </a:r>
            <a:endParaRPr lang="fr-CA" sz="47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61819FD6-4776-47EB-83B1-5911921AE074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90938" y="1979233"/>
            <a:ext cx="7358744" cy="4575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/>
              <a:t>Guide du formateur:				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sz="1600"/>
              <a:t>Savoirs essentiels à la formation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sz="1600"/>
              <a:t>Réponses aux courtes activités pédagogiques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sz="1600"/>
              <a:t>Notes au formateur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sz="1600"/>
              <a:t>Grilles de procédures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sz="1600"/>
              <a:t>Encadrés pour cibler les informations importantes (mise en garde, précautions)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sz="1600"/>
              <a:t>Exemples de feuilles légales:	</a:t>
            </a:r>
          </a:p>
          <a:p>
            <a:pPr marL="2286000" lvl="4" indent="-457200" algn="l">
              <a:buFont typeface="Arial" panose="020B0604020202020204" pitchFamily="34" charset="0"/>
              <a:buChar char="•"/>
            </a:pPr>
            <a:r>
              <a:rPr lang="en-US" sz="1400"/>
              <a:t>Formulaire de directives des professionnels de la santé</a:t>
            </a:r>
          </a:p>
          <a:p>
            <a:pPr marL="2286000" lvl="4" indent="-457200" algn="l">
              <a:buFont typeface="Arial" panose="020B0604020202020204" pitchFamily="34" charset="0"/>
              <a:buChar char="•"/>
            </a:pPr>
            <a:r>
              <a:rPr lang="en-US" sz="1400"/>
              <a:t>Formulaire d’enregistrement pour les aides-soignants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/>
              <a:t>Présentation en format PowerPoint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/>
              <a:t>Cahier du participant</a:t>
            </a:r>
          </a:p>
          <a:p>
            <a:pPr marL="2286000" lvl="4" indent="-457200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53651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0" y="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D4B29C0D-7411-4686-9F29-0623AA4B9EB9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727788" y="481537"/>
            <a:ext cx="5747658" cy="946048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4800" b="1">
                <a:solidFill>
                  <a:schemeClr val="bg1"/>
                </a:solidFill>
              </a:rPr>
              <a:t>Matériel de soin</a:t>
            </a:r>
            <a:endParaRPr lang="fr-CA" sz="4800" b="1" dirty="0">
              <a:solidFill>
                <a:schemeClr val="bg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0DD6BBD-B09E-44BD-A11C-046AFDD1DDA0}"/>
              </a:ext>
            </a:extLst>
          </p:cNvPr>
          <p:cNvSpPr txBox="1"/>
          <p:nvPr/>
        </p:nvSpPr>
        <p:spPr>
          <a:xfrm>
            <a:off x="940059" y="2006196"/>
            <a:ext cx="659907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Liste de matériel requis pour chaque objectif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Local pour la salle de formation:</a:t>
            </a:r>
          </a:p>
          <a:p>
            <a:pPr marL="914400" lvl="1" indent="-457200"/>
            <a:r>
              <a:rPr lang="en-US" sz="2000"/>
              <a:t>	Projecteur et tableau blanc</a:t>
            </a:r>
          </a:p>
          <a:p>
            <a:pPr marL="914400" lvl="1" indent="-457200"/>
            <a:r>
              <a:rPr lang="en-US" sz="2000"/>
              <a:t>	Tableau et crayons</a:t>
            </a:r>
          </a:p>
          <a:p>
            <a:pPr marL="914400" lvl="1" indent="-457200"/>
            <a:r>
              <a:rPr lang="en-US" sz="2000"/>
              <a:t>	Accès à Internet</a:t>
            </a:r>
          </a:p>
          <a:p>
            <a:pPr marL="914400" lvl="1" indent="-457200"/>
            <a:r>
              <a:rPr lang="en-US" sz="2000"/>
              <a:t>	Lavabo</a:t>
            </a:r>
          </a:p>
          <a:p>
            <a:pPr marL="914400" lvl="1" indent="-457200"/>
            <a:r>
              <a:rPr lang="en-US" sz="2000"/>
              <a:t>	Lit d’hôpital avec table de chevet</a:t>
            </a:r>
          </a:p>
          <a:p>
            <a:pPr marL="914400" lvl="1" indent="-457200"/>
            <a:r>
              <a:rPr lang="en-US" sz="2000"/>
              <a:t>	Mannequin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9152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2C6EDE41-1530-498F-A555-CFC280A4F743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78970" y="578498"/>
            <a:ext cx="7349414" cy="821094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3800" b="1">
                <a:solidFill>
                  <a:schemeClr val="bg1"/>
                </a:solidFill>
              </a:rPr>
              <a:t>Rôles et responsabilités du formateur</a:t>
            </a:r>
            <a:endParaRPr lang="fr-CA" sz="3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1B436CEF-C9D6-43B6-B11E-30C233CDD085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740226" y="1857935"/>
            <a:ext cx="7769291" cy="4751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l">
              <a:lnSpc>
                <a:spcPct val="115000"/>
              </a:lnSpc>
              <a:spcBef>
                <a:spcPts val="600"/>
              </a:spcBef>
              <a:spcAft>
                <a:spcPts val="200"/>
              </a:spcAft>
            </a:pPr>
            <a:r>
              <a:rPr lang="en-US" sz="2400" b="1"/>
              <a:t>Avant de débuter la formation</a:t>
            </a:r>
          </a:p>
          <a:p>
            <a:pPr marL="742950" lvl="2" indent="-285750" algn="l">
              <a:lnSpc>
                <a:spcPct val="115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/>
              <a:t>Connaître le contenu de formation</a:t>
            </a:r>
          </a:p>
          <a:p>
            <a:pPr marL="742950" lvl="2" indent="-285750" algn="l">
              <a:lnSpc>
                <a:spcPct val="115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/>
              <a:t>Préparer le matériel nécessaire (selon les listes fournies)</a:t>
            </a:r>
          </a:p>
          <a:p>
            <a:pPr marL="742950" lvl="2" indent="-285750" algn="l">
              <a:lnSpc>
                <a:spcPct val="115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2000" b="1"/>
          </a:p>
          <a:p>
            <a:pPr marL="0" lvl="2" algn="l">
              <a:lnSpc>
                <a:spcPct val="115000"/>
              </a:lnSpc>
              <a:spcBef>
                <a:spcPts val="600"/>
              </a:spcBef>
              <a:spcAft>
                <a:spcPts val="200"/>
              </a:spcAft>
            </a:pPr>
            <a:r>
              <a:rPr lang="en-US" sz="2400" b="1"/>
              <a:t>Au cours de la formation</a:t>
            </a:r>
          </a:p>
          <a:p>
            <a:pPr marL="742950" lvl="2" indent="-285750" algn="l">
              <a:lnSpc>
                <a:spcPct val="115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/>
              <a:t>Compléter la liste de présences</a:t>
            </a:r>
          </a:p>
          <a:p>
            <a:pPr marL="742950" lvl="2" indent="-285750" algn="l">
              <a:lnSpc>
                <a:spcPct val="115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/>
              <a:t>S’assurer de la compréhension des participants</a:t>
            </a:r>
          </a:p>
          <a:p>
            <a:pPr marL="742950" lvl="2" indent="-285750" algn="l">
              <a:lnSpc>
                <a:spcPct val="115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/>
              <a:t>Donner des exemples concrets adaptés à la clientèle </a:t>
            </a:r>
          </a:p>
          <a:p>
            <a:pPr marL="742950" lvl="2" indent="-285750" algn="l">
              <a:lnSpc>
                <a:spcPct val="115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/>
              <a:t>Éviter d’aller trop loin dans les explications (public cible n’a pas nécessairement de formation en santé)</a:t>
            </a:r>
          </a:p>
          <a:p>
            <a:pPr marL="727075" lvl="2" indent="-269875" algn="just">
              <a:lnSpc>
                <a:spcPct val="115000"/>
              </a:lnSpc>
              <a:spcBef>
                <a:spcPts val="600"/>
              </a:spcBef>
              <a:spcAft>
                <a:spcPts val="200"/>
              </a:spcAft>
            </a:pPr>
            <a:endParaRPr lang="en-US"/>
          </a:p>
          <a:p>
            <a:pPr marL="727075" lvl="2" indent="-269875" algn="just">
              <a:lnSpc>
                <a:spcPct val="115000"/>
              </a:lnSpc>
              <a:spcBef>
                <a:spcPts val="600"/>
              </a:spcBef>
              <a:spcAft>
                <a:spcPts val="2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305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E6B72716-A230-4FB6-9CA8-47C7FD6F7F58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16294" y="378900"/>
            <a:ext cx="6910874" cy="908725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4700" b="1">
                <a:solidFill>
                  <a:schemeClr val="bg1"/>
                </a:solidFill>
              </a:rPr>
              <a:t>Stratégies d‘animation</a:t>
            </a:r>
            <a:endParaRPr lang="fr-CA" sz="4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534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E6B72716-A230-4FB6-9CA8-47C7FD6F7F58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16294" y="378900"/>
            <a:ext cx="6910874" cy="908725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4700" b="1">
                <a:solidFill>
                  <a:schemeClr val="bg1"/>
                </a:solidFill>
              </a:rPr>
              <a:t>Stratégies d‘animation</a:t>
            </a:r>
            <a:endParaRPr lang="fr-CA" sz="4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87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AE0FF238-46A6-41AD-842E-CB56C5291E4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06900" y="2360977"/>
            <a:ext cx="7097486" cy="1184111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b="1">
                <a:solidFill>
                  <a:schemeClr val="bg1"/>
                </a:solidFill>
              </a:rPr>
              <a:t>Pause de 10 minutes</a:t>
            </a:r>
            <a:endParaRPr lang="fr-C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92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53D6DDAE-D9AF-4688-9231-2E5D895BB9AE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85665" y="476871"/>
            <a:ext cx="7097486" cy="1184111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b="1">
                <a:solidFill>
                  <a:schemeClr val="bg1"/>
                </a:solidFill>
              </a:rPr>
              <a:t>Description du contenu </a:t>
            </a:r>
          </a:p>
          <a:p>
            <a:pPr algn="l"/>
            <a:r>
              <a:rPr lang="fr-CA" b="1">
                <a:solidFill>
                  <a:schemeClr val="bg1"/>
                </a:solidFill>
              </a:rPr>
              <a:t>des objectifs de formation	</a:t>
            </a:r>
            <a:endParaRPr lang="fr-CA" b="1" dirty="0">
              <a:solidFill>
                <a:schemeClr val="bg1"/>
              </a:solidFill>
            </a:endParaRP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33BD6916-0019-4655-9274-5FCAD3B337E5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96305" y="1988820"/>
            <a:ext cx="7930476" cy="3920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Objectif 1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Objectif 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Objectif 3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Objectif 4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Objectif 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72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4D041CAA-5B14-4702-B523-887CA174764F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108402" y="2589492"/>
            <a:ext cx="6548300" cy="1096100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b="1">
                <a:solidFill>
                  <a:schemeClr val="bg1"/>
                </a:solidFill>
              </a:rPr>
              <a:t>Conclusion</a:t>
            </a:r>
            <a:endParaRPr lang="fr-C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325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D7BC017B-540A-4177-984F-5ADF0350DA2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0" y="5673879"/>
            <a:ext cx="6548300" cy="1184111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2000" b="1">
                <a:solidFill>
                  <a:schemeClr val="bg1"/>
                </a:solidFill>
              </a:rPr>
              <a:t>Conception et rédaction </a:t>
            </a:r>
          </a:p>
          <a:p>
            <a:pPr algn="l"/>
            <a:r>
              <a:rPr lang="fr-CA" sz="1600" b="1">
                <a:solidFill>
                  <a:schemeClr val="bg1"/>
                </a:solidFill>
              </a:rPr>
              <a:t>Geneviève Desjardins, conseillère pédagogique SAE </a:t>
            </a:r>
          </a:p>
          <a:p>
            <a:pPr algn="l"/>
            <a:r>
              <a:rPr lang="fr-CA" sz="1600" b="1">
                <a:solidFill>
                  <a:schemeClr val="bg1"/>
                </a:solidFill>
              </a:rPr>
              <a:t>Fierbourg, Centre de services scolaire des Premières Seigneuries</a:t>
            </a:r>
          </a:p>
          <a:p>
            <a:endParaRPr lang="fr-CA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963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F3A91CD1-2D39-4842-8BE2-D1BD116525F4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16295" y="442327"/>
            <a:ext cx="7266496" cy="950055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4700" b="1">
                <a:solidFill>
                  <a:schemeClr val="bg1"/>
                </a:solidFill>
              </a:rPr>
              <a:t>Déroulement</a:t>
            </a:r>
            <a:r>
              <a:rPr lang="fr-CA" sz="4700" b="1" i="1">
                <a:solidFill>
                  <a:schemeClr val="bg1"/>
                </a:solidFill>
              </a:rPr>
              <a:t> </a:t>
            </a:r>
            <a:r>
              <a:rPr lang="fr-CA" sz="4700" b="1">
                <a:solidFill>
                  <a:schemeClr val="bg1"/>
                </a:solidFill>
              </a:rPr>
              <a:t>de la formation</a:t>
            </a:r>
            <a:endParaRPr lang="fr-CA" sz="4700" b="1" dirty="0">
              <a:solidFill>
                <a:schemeClr val="bg1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482CA36-4265-4D0E-8787-0D1C81742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295" y="1575029"/>
            <a:ext cx="7431668" cy="484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999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EB650269-E9F0-44E0-A703-F922BE19D707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16293" y="551515"/>
            <a:ext cx="7443143" cy="1339630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sz="4700" b="1">
                <a:solidFill>
                  <a:schemeClr val="bg1"/>
                </a:solidFill>
              </a:rPr>
              <a:t>Introduction</a:t>
            </a:r>
            <a:r>
              <a:rPr lang="fr-CA" sz="4700" b="1" i="1">
                <a:solidFill>
                  <a:schemeClr val="bg1"/>
                </a:solidFill>
              </a:rPr>
              <a:t> </a:t>
            </a:r>
            <a:r>
              <a:rPr lang="fr-CA" sz="4700" b="1">
                <a:solidFill>
                  <a:schemeClr val="bg1"/>
                </a:solidFill>
              </a:rPr>
              <a:t>et mise en contexte</a:t>
            </a:r>
            <a:endParaRPr lang="fr-CA" sz="47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EECB97B7-1786-4F04-952A-00FC279CC88E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713932" y="2261233"/>
            <a:ext cx="7047863" cy="3054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000"/>
              <a:t>Entrée en vigueur du nouveau Règlement sur l’exercie des activités décrites aux articles 39.7 et 39.8 du </a:t>
            </a:r>
            <a:r>
              <a:rPr lang="en-US" sz="3000" i="1"/>
              <a:t>Code des professions</a:t>
            </a:r>
          </a:p>
          <a:p>
            <a:pPr algn="l"/>
            <a:endParaRPr lang="en-US" sz="1000" i="1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000"/>
              <a:t>Uniformisation de la formation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00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000"/>
              <a:t>Assurer la qualité et la sécurité de soins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892042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891DD7D2-F904-42B4-AA52-B76EDD6006BC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81608" y="532845"/>
            <a:ext cx="6548300" cy="932274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b="1">
                <a:solidFill>
                  <a:schemeClr val="bg1"/>
                </a:solidFill>
              </a:rPr>
              <a:t>Clientèle cible et objectifs</a:t>
            </a:r>
            <a:endParaRPr lang="fr-CA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390F8EB4-F7AF-4E07-BBA9-175E55E904D2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16294" y="1979222"/>
            <a:ext cx="8264024" cy="46917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Cli</a:t>
            </a:r>
            <a:r>
              <a:rPr lang="en-US" b="1"/>
              <a:t>entèle cible : aide-soignant</a:t>
            </a:r>
          </a:p>
          <a:p>
            <a:pPr algn="l"/>
            <a:r>
              <a:rPr lang="en-US"/>
              <a:t>	Le terme aide-soignant sera expliqué en détails dans la 	description de la formation (objectif 1)  </a:t>
            </a:r>
          </a:p>
          <a:p>
            <a:pPr algn="l"/>
            <a:endParaRPr lang="en-US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/>
              <a:t>Objectifs de la formation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/>
              <a:t>Considérer le cadre légal et réglementaire en vigueur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/>
              <a:t>Effectuer des activités de soins non réglementées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/>
              <a:t>Appliquer les règles et procédures pour l’administration des médicaments (article 39.8 du </a:t>
            </a:r>
            <a:r>
              <a:rPr lang="en-US" i="1"/>
              <a:t>Code des professions</a:t>
            </a:r>
            <a:r>
              <a:rPr lang="en-US"/>
              <a:t>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/>
              <a:t>Distinguer les règles à respecter lors de l’exécution d’un soin invasif (article 39.7 du </a:t>
            </a:r>
            <a:r>
              <a:rPr lang="en-US" i="1"/>
              <a:t>Code des professions</a:t>
            </a:r>
            <a:r>
              <a:rPr lang="en-US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87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A63AA6D3-1BC9-4CA5-A050-5854F1F5F03B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93576" y="798778"/>
            <a:ext cx="6817568" cy="811814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4700" b="1">
                <a:solidFill>
                  <a:schemeClr val="bg1"/>
                </a:solidFill>
              </a:rPr>
              <a:t>Modèles</a:t>
            </a:r>
            <a:r>
              <a:rPr lang="fr-CA" sz="4700" b="1" i="1">
                <a:solidFill>
                  <a:schemeClr val="bg1"/>
                </a:solidFill>
              </a:rPr>
              <a:t> </a:t>
            </a:r>
            <a:r>
              <a:rPr lang="fr-CA" sz="4700" b="1">
                <a:solidFill>
                  <a:schemeClr val="bg1"/>
                </a:solidFill>
              </a:rPr>
              <a:t>de</a:t>
            </a:r>
            <a:r>
              <a:rPr lang="fr-CA" sz="4700" b="1" i="1">
                <a:solidFill>
                  <a:schemeClr val="bg1"/>
                </a:solidFill>
              </a:rPr>
              <a:t> </a:t>
            </a:r>
            <a:r>
              <a:rPr lang="fr-CA" sz="4700" b="1">
                <a:solidFill>
                  <a:schemeClr val="bg1"/>
                </a:solidFill>
              </a:rPr>
              <a:t>formation</a:t>
            </a:r>
            <a:endParaRPr lang="fr-CA" sz="4700" b="1" dirty="0">
              <a:solidFill>
                <a:schemeClr val="bg1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79060A-AA3E-4C2E-9884-9583A23E16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044" y="1893103"/>
            <a:ext cx="6913454" cy="482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543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37248634-7301-4CCB-9C26-26A8823507A4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48397" y="481934"/>
            <a:ext cx="7246775" cy="1184111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b="1">
                <a:solidFill>
                  <a:schemeClr val="bg1"/>
                </a:solidFill>
              </a:rPr>
              <a:t>Mode présentiel</a:t>
            </a:r>
          </a:p>
          <a:p>
            <a:pPr algn="l"/>
            <a:r>
              <a:rPr lang="fr-CA" sz="4800" b="1">
                <a:solidFill>
                  <a:schemeClr val="bg1"/>
                </a:solidFill>
              </a:rPr>
              <a:t>Horaire de la 1</a:t>
            </a:r>
            <a:r>
              <a:rPr lang="fr-CA" sz="4800" b="1" baseline="30000">
                <a:solidFill>
                  <a:schemeClr val="bg1"/>
                </a:solidFill>
              </a:rPr>
              <a:t>er</a:t>
            </a:r>
            <a:r>
              <a:rPr lang="fr-CA" sz="4800" b="1">
                <a:solidFill>
                  <a:schemeClr val="bg1"/>
                </a:solidFill>
              </a:rPr>
              <a:t> journée</a:t>
            </a:r>
            <a:endParaRPr lang="fr-CA" sz="48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Espace réservé du contenu 2">
            <a:extLst>
              <a:ext uri="{FF2B5EF4-FFF2-40B4-BE49-F238E27FC236}">
                <a16:creationId xmlns:a16="http://schemas.microsoft.com/office/drawing/2014/main" id="{7E0DFB4B-CAEE-4A28-857C-C8EC6DE95076}"/>
              </a:ext>
            </a:extLst>
          </p:cNvPr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83429350"/>
              </p:ext>
            </p:extLst>
          </p:nvPr>
        </p:nvGraphicFramePr>
        <p:xfrm>
          <a:off x="515938" y="2162175"/>
          <a:ext cx="735965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728499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6384D750-13BA-49F3-8494-49D2E178655F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48397" y="481934"/>
            <a:ext cx="7246775" cy="1184111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b="1">
                <a:solidFill>
                  <a:schemeClr val="bg1"/>
                </a:solidFill>
              </a:rPr>
              <a:t>Mode présentiel</a:t>
            </a:r>
          </a:p>
          <a:p>
            <a:pPr algn="l"/>
            <a:r>
              <a:rPr lang="fr-CA" sz="4800" b="1">
                <a:solidFill>
                  <a:schemeClr val="bg1"/>
                </a:solidFill>
              </a:rPr>
              <a:t>Horaire de la 2</a:t>
            </a:r>
            <a:r>
              <a:rPr lang="fr-CA" sz="4800" b="1" baseline="30000">
                <a:solidFill>
                  <a:schemeClr val="bg1"/>
                </a:solidFill>
              </a:rPr>
              <a:t>e</a:t>
            </a:r>
            <a:r>
              <a:rPr lang="fr-CA" sz="4800" b="1">
                <a:solidFill>
                  <a:schemeClr val="bg1"/>
                </a:solidFill>
              </a:rPr>
              <a:t>  journée</a:t>
            </a:r>
            <a:endParaRPr lang="fr-CA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654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0" y="10"/>
            <a:ext cx="12191999" cy="6857990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91B9F100-24F4-4E18-A33D-F003B7FE2FC1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60298" y="580127"/>
            <a:ext cx="7664029" cy="1184111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b="1">
                <a:solidFill>
                  <a:schemeClr val="bg1"/>
                </a:solidFill>
              </a:rPr>
              <a:t>Mode hybride</a:t>
            </a:r>
          </a:p>
          <a:p>
            <a:pPr algn="l"/>
            <a:r>
              <a:rPr lang="fr-CA" sz="4800" b="1">
                <a:solidFill>
                  <a:schemeClr val="bg1"/>
                </a:solidFill>
              </a:rPr>
              <a:t>Horaire de la 1</a:t>
            </a:r>
            <a:r>
              <a:rPr lang="fr-CA" sz="4800" b="1" baseline="30000">
                <a:solidFill>
                  <a:schemeClr val="bg1"/>
                </a:solidFill>
              </a:rPr>
              <a:t>ere</a:t>
            </a:r>
            <a:r>
              <a:rPr lang="fr-CA" sz="4800" b="1">
                <a:solidFill>
                  <a:schemeClr val="bg1"/>
                </a:solidFill>
              </a:rPr>
              <a:t> partie (théorie en ligne)</a:t>
            </a:r>
            <a:endParaRPr lang="fr-CA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782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D7B815A-2253-432A-9BC2-41C9AFD868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r="1" b="1"/>
          <a:stretch/>
        </p:blipFill>
        <p:spPr>
          <a:xfrm>
            <a:off x="1" y="0"/>
            <a:ext cx="12191999" cy="685799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38DD2AE1-CF2C-427E-9CB8-8E85FF5B7821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60298" y="580127"/>
            <a:ext cx="7246775" cy="1184111"/>
          </a:xfrm>
          <a:prstGeom prst="rect">
            <a:avLst/>
          </a:prstGeom>
          <a:solidFill>
            <a:srgbClr val="22CA3F"/>
          </a:solidFill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A" b="1">
                <a:solidFill>
                  <a:schemeClr val="bg1"/>
                </a:solidFill>
              </a:rPr>
              <a:t>Mode hybride</a:t>
            </a:r>
          </a:p>
          <a:p>
            <a:pPr algn="l"/>
            <a:r>
              <a:rPr lang="fr-CA" sz="4800" b="1">
                <a:solidFill>
                  <a:schemeClr val="bg1"/>
                </a:solidFill>
              </a:rPr>
              <a:t>Horaire de la 2</a:t>
            </a:r>
            <a:r>
              <a:rPr lang="fr-CA" sz="4800" b="1" baseline="30000">
                <a:solidFill>
                  <a:schemeClr val="bg1"/>
                </a:solidFill>
              </a:rPr>
              <a:t>e</a:t>
            </a:r>
            <a:r>
              <a:rPr lang="fr-CA" sz="4800" b="1">
                <a:solidFill>
                  <a:schemeClr val="bg1"/>
                </a:solidFill>
              </a:rPr>
              <a:t> partie (présentiel)</a:t>
            </a:r>
            <a:endParaRPr lang="fr-CA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7649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1742</TotalTime>
  <Words>453</Words>
  <Application>Microsoft Office PowerPoint</Application>
  <PresentationFormat>Grand écran</PresentationFormat>
  <Paragraphs>91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Karine Labarre</dc:creator>
  <cp:lastModifiedBy>Karine Labarre</cp:lastModifiedBy>
  <cp:revision>59</cp:revision>
  <dcterms:created xsi:type="dcterms:W3CDTF">2022-05-27T13:37:42Z</dcterms:created>
  <dcterms:modified xsi:type="dcterms:W3CDTF">2022-06-01T20:25:58Z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7d8d5d-78e2-4a62-9fcd-016eb5e4c57c_Enabled">
    <vt:lpwstr>true</vt:lpwstr>
  </property>
  <property fmtid="{D5CDD505-2E9C-101B-9397-08002B2CF9AE}" pid="3" name="MSIP_Label_6a7d8d5d-78e2-4a62-9fcd-016eb5e4c57c_SetDate">
    <vt:lpwstr>2022-05-27T13:37:43Z</vt:lpwstr>
  </property>
  <property fmtid="{D5CDD505-2E9C-101B-9397-08002B2CF9AE}" pid="4" name="MSIP_Label_6a7d8d5d-78e2-4a62-9fcd-016eb5e4c57c_Method">
    <vt:lpwstr>Standard</vt:lpwstr>
  </property>
  <property fmtid="{D5CDD505-2E9C-101B-9397-08002B2CF9AE}" pid="5" name="MSIP_Label_6a7d8d5d-78e2-4a62-9fcd-016eb5e4c57c_Name">
    <vt:lpwstr>Général</vt:lpwstr>
  </property>
  <property fmtid="{D5CDD505-2E9C-101B-9397-08002B2CF9AE}" pid="6" name="MSIP_Label_6a7d8d5d-78e2-4a62-9fcd-016eb5e4c57c_SiteId">
    <vt:lpwstr>06e1fe28-5f8b-4075-bf6c-ae24be1a7992</vt:lpwstr>
  </property>
  <property fmtid="{D5CDD505-2E9C-101B-9397-08002B2CF9AE}" pid="7" name="MSIP_Label_6a7d8d5d-78e2-4a62-9fcd-016eb5e4c57c_ActionId">
    <vt:lpwstr>fb8e57a5-fc97-4eb9-84c0-dbdd8623107a</vt:lpwstr>
  </property>
  <property fmtid="{D5CDD505-2E9C-101B-9397-08002B2CF9AE}" pid="8" name="MSIP_Label_6a7d8d5d-78e2-4a62-9fcd-016eb5e4c57c_ContentBits">
    <vt:lpwstr>0</vt:lpwstr>
  </property>
</Properties>
</file>